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AED47-8BC0-4684-82D7-C06C112DB6B4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76827-417C-4C94-9ABD-84CED191B46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41726-D749-41B8-AB6F-7E2A50AEB3BE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68BE6-5EA3-482E-BA1A-51AD3902A2E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43654-BAF3-4B17-B958-AD14DB8AB602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41EE1-AA8B-4172-879F-5AD495F1F61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1FA0-1859-4B95-8E11-499706D91998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79CE-5CF5-44DF-835F-F6B2A854C3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CCB13-CCC1-46DD-BCBB-906FE6777965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16C03-A920-4755-8F24-6CA647BB96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E4298-B8F1-4671-AFEF-B74B772EE746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53B6A-6C9B-4076-A994-82BE513EBB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2D03B-A80A-4AED-BA5D-32E87EC97257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C74D5-84A7-4A39-B6C3-E7485007C0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E8E3D-48C0-4C3D-BAC1-F16F084863F1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8D3A0-E47F-4941-A0C2-E6F0B3ACCF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FFE8C-8C21-42CD-B2F3-B575D1C2A896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7BB17-EF3C-4BEA-87BD-DF0062C5D95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33D57-5354-4895-A0BF-8E7C5126C349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CCD2E-2A90-4CD0-B29A-B71809D38D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29A73-A6D9-4DA8-81DB-01C4B86F12DB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CE8E5-0C3C-4CE2-BFFC-209B869F88F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7CA2D7F-5A3B-4505-AFDC-BCCCC998CB03}" type="datetimeFigureOut">
              <a:rPr lang="ko-KR" altLang="en-US"/>
              <a:pPr>
                <a:defRPr/>
              </a:pPr>
              <a:t>2009-04-26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90C9263-D3EA-4EDE-A371-9F2397EED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139941621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5143500" y="2647950"/>
            <a:ext cx="3773488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4313" y="692150"/>
            <a:ext cx="5511800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오</a:t>
            </a:r>
            <a:r>
              <a:rPr kumimoji="0"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 </a:t>
            </a: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주여</a:t>
            </a:r>
            <a:r>
              <a:rPr kumimoji="0"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지금은 아무 것도 보이지 않습니다</a:t>
            </a:r>
            <a:r>
              <a:rPr kumimoji="0"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  <a:endParaRPr kumimoji="0"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메마르고 가난한 땅</a:t>
            </a:r>
            <a:r>
              <a:rPr kumimoji="0"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</a:t>
            </a:r>
            <a:endParaRPr kumimoji="0"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나무 한 그루 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시원하게 자라 오르지 못하고 있는 땅에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저희들을 옮겨와 앉히셨습니다</a:t>
            </a:r>
            <a:r>
              <a:rPr kumimoji="0"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  <a:endParaRPr kumimoji="0"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313" y="3714750"/>
            <a:ext cx="7232650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그 넓고 넓은 태평양을 어떻게 건너왔는지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그 사실이 기적입니다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주님께서 붙잡아 뚝 떨어뜨려 놓으신 듯한 이곳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지금은 아무 것도 보이지 않습니다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보이는 것은 고집스럽게 얼룩진 어둠뿐입니다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어둠과 가난과 인습에 묶여 있는 조선사람뿐입니다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 </a:t>
            </a:r>
            <a:endParaRPr kumimoji="0"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</p:txBody>
      </p:sp>
      <p:pic>
        <p:nvPicPr>
          <p:cNvPr id="6" name="그림 5" descr="thum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285728"/>
            <a:ext cx="4572032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untitled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428875"/>
            <a:ext cx="41433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4313" y="858838"/>
            <a:ext cx="8023225" cy="1570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그들은 왜 묶여있는지도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고통이라는 것도 모르고 있습니다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고통을 고통인줄 모르는 자에게 고통을 벗겨주겠다고 하면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의심부터 하고 화부터 냅니다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 </a:t>
            </a:r>
            <a:endParaRPr kumimoji="0"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71763" y="679450"/>
            <a:ext cx="6329362" cy="2678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조선 남자들의 속셈이 보이지 않습니다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이 나라 조정의 내심도 보이지 않습니다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가마를 타고 다니는 여자들을 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영영 볼 기회가 없으면 어찌하나 합니다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조선의 마음이 보이지 않습니다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그리고 저희가 해야 할 일이 보이지 않습니다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</p:txBody>
      </p:sp>
      <p:pic>
        <p:nvPicPr>
          <p:cNvPr id="6" name="그림 5" descr="9[2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08" y="3357562"/>
            <a:ext cx="4344292" cy="3319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625" y="4502150"/>
            <a:ext cx="7837488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그러나 주님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 </a:t>
            </a: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순종하겠습니다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겸손하게 순종할 때 주께서 일을 시작하시고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그 하시는 일을 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우리들의 영적인 눈이 볼 수 있는 날이 있을 줄 믿나이다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</p:txBody>
      </p:sp>
      <p:pic>
        <p:nvPicPr>
          <p:cNvPr id="4" name="그림 3" descr="img1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538629"/>
            <a:ext cx="4143404" cy="3961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t01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114" y="3714752"/>
            <a:ext cx="440429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85750" y="584200"/>
            <a:ext cx="8239125" cy="3416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“믿음은 바라는 것들의 실상이요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보지 못하는 것들의 증거니“라고 하신 말씀을 따라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조선의 믿음의 앞날을 볼 수 있게 될 것을 믿습니다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판L" pitchFamily="18" charset="-127"/>
              <a:ea typeface="HY목판L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지금은 우리가 황무지 위에 맨 손으로 서 있는 것 같사오나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지금은 우리가 서양귀신이라고 손가락질 받고 있사오나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저들이 우리 영혼과 하나인 것을 깨닫고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하늘나라의 한 백성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 </a:t>
            </a: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한 자녀임을 알고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눈물로 기뻐할 날이 있음을 믿나이다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8063" y="4786313"/>
            <a:ext cx="763587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지금은 예배드릴 예배당도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, </a:t>
            </a: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학교도 없고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그저 경계와 의심과 멸시와 천대함이 가득한 곳이지만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이곳이 머지 않아 은총의 땅이 되리라는 것을 믿습니다</a:t>
            </a:r>
            <a:r>
              <a:rPr kumimoji="0"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.</a:t>
            </a:r>
          </a:p>
        </p:txBody>
      </p:sp>
      <p:pic>
        <p:nvPicPr>
          <p:cNvPr id="6" name="그림 5" descr="%94%EC%9A%B0%EB%93%9C%20%ED%99%80%20(%EC%82%AC%EC%A0%81%20%EC%A0%9C%20276%ED%98%B8)-%204%EC%B8%B5%20%EB%B0%95%EB%AC%BC%EA%B4%80%20%EC%A0%84%EC%8B%9C%EC%8B%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714356"/>
            <a:ext cx="5608568" cy="3715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7050" y="5691188"/>
            <a:ext cx="597376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주여</a:t>
            </a:r>
            <a:r>
              <a: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! </a:t>
            </a:r>
            <a:r>
              <a:rPr kumimoji="0" lang="ko-K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오직 제 믿음을 붙잡아 주소서</a:t>
            </a:r>
            <a:r>
              <a: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!</a:t>
            </a:r>
          </a:p>
        </p:txBody>
      </p:sp>
      <p:pic>
        <p:nvPicPr>
          <p:cNvPr id="6" name="그림 5" descr="877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535761"/>
            <a:ext cx="6596108" cy="4947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241</Words>
  <Application>Microsoft Office PowerPoint</Application>
  <PresentationFormat>화면 슬라이드 쇼(4:3)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굴림</vt:lpstr>
      <vt:lpstr>Arial</vt:lpstr>
      <vt:lpstr>맑은 고딕</vt:lpstr>
      <vt:lpstr>HY목판L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xnote</dc:creator>
  <cp:lastModifiedBy>xnote</cp:lastModifiedBy>
  <cp:revision>9</cp:revision>
  <dcterms:created xsi:type="dcterms:W3CDTF">2009-04-26T01:18:08Z</dcterms:created>
  <dcterms:modified xsi:type="dcterms:W3CDTF">2009-04-26T05:08:19Z</dcterms:modified>
</cp:coreProperties>
</file>